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D67F2-08CF-4AA0-9847-A7A51CCD9921}" v="8" dt="2024-08-13T00:54:47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9"/>
    <p:restoredTop sz="94311" autoAdjust="0"/>
  </p:normalViewPr>
  <p:slideViewPr>
    <p:cSldViewPr snapToGrid="0">
      <p:cViewPr>
        <p:scale>
          <a:sx n="90" d="100"/>
          <a:sy n="90" d="100"/>
        </p:scale>
        <p:origin x="768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2025/1/16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0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57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0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06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9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9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34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04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7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830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00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2025/1/16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479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180951" y="103299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1.20-1.24</a:t>
            </a:r>
            <a:endParaRPr kumimoji="1" lang="zh-CN" altLang="en-US" sz="1700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855440" y="312249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1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08" y="428055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84019"/>
              </p:ext>
            </p:extLst>
          </p:nvPr>
        </p:nvGraphicFramePr>
        <p:xfrm>
          <a:off x="197663" y="831575"/>
          <a:ext cx="8739182" cy="745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07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525100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04054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05669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485919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style Radish and Beef Bone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韩式萝卜</a:t>
                      </a:r>
                      <a:r>
                        <a:rPr lang="zh-CN" altLang="en-US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牛骨汤</a:t>
                      </a:r>
                      <a:endParaRPr lang="en-US" altLang="zh-CN" sz="11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Tomato, seaweed and egg soup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番茄紫菜蛋花汤</a:t>
                      </a:r>
                      <a:endParaRPr lang="en-US" altLang="zh-CN" sz="11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Russian Borscht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俄式红菜头罗宋汤</a:t>
                      </a:r>
                      <a:endParaRPr lang="en-US" altLang="zh-CN" sz="11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Hot and sour soup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酸辣汤</a:t>
                      </a:r>
                      <a:endParaRPr lang="en-US" altLang="zh-CN" sz="11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Tomato and egg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番茄鸡蛋汤</a:t>
                      </a:r>
                      <a:endParaRPr lang="en-US" altLang="zh-CN" sz="1100" b="0" i="0" kern="1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770731103"/>
                  </a:ext>
                </a:extLst>
              </a:tr>
              <a:tr h="1489331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fontAlgn="ctr" latinLnBrk="0" hangingPunct="1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Chicken pasta with Perilla and tomato sauce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紫苏番茄鸡肉意面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Cream salmon Pasta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黑松露奶油三文鱼意面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Deep-fried Fish &amp; </a:t>
                      </a: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chips</a:t>
                      </a:r>
                      <a:endParaRPr lang="en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英式炸鱼薯条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Coleslaw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卷心菜丝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Baked bread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烤面包</a:t>
                      </a: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Brazilian roasted chicken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巴西烤鸡腿肉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Stewed seasonal vegetables in Provence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普罗旺斯烩时蔬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Bread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面包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rice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红米饭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Roast pork fillet with black pepper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黑胡椒烤猪柳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Sauteed carrots and cauliflower with butter and sweet beans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黄油炒胡萝卜菜花甜豆</a:t>
                      </a:r>
                      <a:endParaRPr lang="en-US" altLang="zh-CN" sz="11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potato wedges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卡真橄榄烤薯角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Chicken balls with eggs</a:t>
                      </a:r>
                      <a:endParaRPr lang="zh-CN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龙眼丸子（团团圆圆）</a:t>
                      </a: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Lotus pond stir-fry</a:t>
                      </a:r>
                      <a:endParaRPr lang="zh-CN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荷塘小炒（荷塘月色）</a:t>
                      </a: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cauliflower with tomatoes</a:t>
                      </a:r>
                      <a:endParaRPr lang="zh-CN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番茄菜花（花开富贵）</a:t>
                      </a: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Eight-treasure rice pudding</a:t>
                      </a:r>
                      <a:endParaRPr lang="zh-CN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latinLnBrk="0" hangingPunct="1"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八宝饭（五谷丰登</a:t>
                      </a:r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zh-CN" altLang="en-US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64757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Beef Bibimbap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韩式牛肉拌</a:t>
                      </a: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饭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Carrot shreds, shredded mushrooms, spicy cabbage, sliced zucchini and fried eggs. 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黄豆芽、胡萝卜丝、</a:t>
                      </a: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香菇丝、辣白菜、西葫芦片、煎鸡蛋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Stewed mutton with radish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萝卜炖羊肉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Black fungus with lettuce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莴笋炒木耳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mushrooms with rape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香菇炒油菜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  <a:b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defTabSz="913765" rtl="0" eaLnBrk="1" fontAlgn="ctr" latinLnBrk="0" hangingPunct="1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shredded pork with garlic sprouts and parsley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小炒蒜薹香芹炒肉丝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Stir-fried tomato and egg</a:t>
                      </a:r>
                      <a:b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炒番茄鸡蛋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" altLang="zh-CN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Roasted Eggplant</a:t>
                      </a:r>
                      <a:r>
                        <a:rPr lang="zh-CN" altLang="en-US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zh-CN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with Garlic</a:t>
                      </a:r>
                      <a:endParaRPr lang="en" altLang="zh-CN" sz="11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鱼香茄子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Peking duck</a:t>
                      </a:r>
                    </a:p>
                    <a:p>
                      <a:pPr algn="ctr" rtl="0" fontAlgn="ctr"/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北京烤鸭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Shredded potatoes with green pepper</a:t>
                      </a:r>
                    </a:p>
                    <a:p>
                      <a:pPr algn="ctr" rtl="0" fontAlgn="ctr"/>
                      <a:r>
                        <a:rPr kumimoji="0" lang="zh-CN" altLang="en-US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青椒土豆丝</a:t>
                      </a:r>
                      <a:r>
                        <a:rPr kumimoji="0"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Baby Cabbage in Soup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上汤娃娃菜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Rice</a:t>
                      </a:r>
                      <a:b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 </a:t>
                      </a:r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Braised pork shoulder with soy sauce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酱肘子（鸿运当头）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mixed vegetable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炒合菜（咬春合炒）</a:t>
                      </a:r>
                      <a:endParaRPr lang="en-US" altLang="zh-CN" sz="1100" kern="100" dirty="0"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Three colored corn kernels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三色玉米粒（金玉满堂）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Spring pancake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春饼（春满乾坤）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75893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Hot and sour dumpling soup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酸汤水饺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Gold soup beef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金汤肥牛面</a:t>
                      </a:r>
                      <a:endParaRPr lang="en-US" altLang="zh-CN" sz="11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Braised noodles with shrimps and pork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虾仁肉片打卤面</a:t>
                      </a:r>
                      <a:endParaRPr lang="en-US" altLang="zh-CN" sz="11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Lamb noodle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水盆羊肉面</a:t>
                      </a:r>
                      <a:endParaRPr lang="en-US" altLang="zh-CN" sz="11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Tianjin noodles with gravy ( with Cucumber, Bean sprouts, Fried dough sticks)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天津打卤面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黄瓜</a:t>
                      </a:r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豆芽</a:t>
                      </a:r>
                      <a:r>
                        <a:rPr lang="en-US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1100" kern="100" dirty="0"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小油条</a:t>
                      </a:r>
                      <a:endParaRPr lang="zh-CN" alt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altLang="zh-CN" sz="1200" kern="100" dirty="0">
                        <a:solidFill>
                          <a:srgbClr val="00B050"/>
                        </a:solidFill>
                        <a:latin typeface="Calibri" panose="020F050202020403020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endParaRPr lang="zh-CN" altLang="en-US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144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Green Orange Lemon Passion Fruit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青桔柠檬百香果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Snow pear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雪梨茉莉花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Ume, hawthorn, and mulberry juice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乌梅山楂桑葚汁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Qingti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青提茉莉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Kumquat passion fruit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金桔百香果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9268627"/>
                  </a:ext>
                </a:extLst>
              </a:tr>
            </a:tbl>
          </a:graphicData>
        </a:graphic>
      </p:graphicFrame>
      <p:graphicFrame>
        <p:nvGraphicFramePr>
          <p:cNvPr id="5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8735"/>
              </p:ext>
            </p:extLst>
          </p:nvPr>
        </p:nvGraphicFramePr>
        <p:xfrm>
          <a:off x="2156226" y="8433297"/>
          <a:ext cx="6780619" cy="9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5087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>
            <a:extLst>
              <a:ext uri="{FF2B5EF4-FFF2-40B4-BE49-F238E27FC236}">
                <a16:creationId xmlns:a16="http://schemas.microsoft.com/office/drawing/2014/main" id="{AF8C91EF-3FDD-8E33-94F8-C96C1DD4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25" y="8406203"/>
            <a:ext cx="1637412" cy="1005906"/>
          </a:xfrm>
          <a:prstGeom prst="rect">
            <a:avLst/>
          </a:prstGeom>
        </p:spPr>
      </p:pic>
      <p:graphicFrame>
        <p:nvGraphicFramePr>
          <p:cNvPr id="23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45725"/>
              </p:ext>
            </p:extLst>
          </p:nvPr>
        </p:nvGraphicFramePr>
        <p:xfrm>
          <a:off x="2072832" y="14596298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>
            <a:extLst>
              <a:ext uri="{FF2B5EF4-FFF2-40B4-BE49-F238E27FC236}">
                <a16:creationId xmlns:a16="http://schemas.microsoft.com/office/drawing/2014/main" id="{EA97E16D-BF9C-6BEE-6B27-5282024E1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25" y="14563974"/>
            <a:ext cx="1620568" cy="847817"/>
          </a:xfrm>
          <a:prstGeom prst="rect">
            <a:avLst/>
          </a:prstGeom>
        </p:spPr>
      </p:pic>
      <p:sp>
        <p:nvSpPr>
          <p:cNvPr id="28" name="文本框 6">
            <a:extLst>
              <a:ext uri="{FF2B5EF4-FFF2-40B4-BE49-F238E27FC236}">
                <a16:creationId xmlns:a16="http://schemas.microsoft.com/office/drawing/2014/main" id="{A6F7A03C-7F95-B989-2980-9BE766DA3DAA}"/>
              </a:ext>
            </a:extLst>
          </p:cNvPr>
          <p:cNvSpPr txBox="1"/>
          <p:nvPr/>
        </p:nvSpPr>
        <p:spPr>
          <a:xfrm>
            <a:off x="1723150" y="9660073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76F45F2F-A6F4-0AF5-A0EE-AE91D79E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08" y="9895542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>
            <a:extLst>
              <a:ext uri="{FF2B5EF4-FFF2-40B4-BE49-F238E27FC236}">
                <a16:creationId xmlns:a16="http://schemas.microsoft.com/office/drawing/2014/main" id="{28A8C272-513D-83E0-542D-1A8750D13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6487"/>
              </p:ext>
            </p:extLst>
          </p:nvPr>
        </p:nvGraphicFramePr>
        <p:xfrm>
          <a:off x="238308" y="10326090"/>
          <a:ext cx="8739180" cy="386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12625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323509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it-IT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Bacon floss butter cheese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培根肉松黄油奶酪披萨</a:t>
                      </a:r>
                      <a:endParaRPr lang="en-US" altLang="zh-C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 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（半张</a:t>
                      </a: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5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寸）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BBQ braised squid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BBQ</a:t>
                      </a: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扒鱿鱼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 </a:t>
                      </a: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只）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Roasted eggplant with tomato and cheese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番茄鲜奶酪烤茄子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 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ummus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鹰嘴豆泥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1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1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Beef steak with black pepper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黑椒汁牛排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¥25.00 </a:t>
                      </a: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块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100g</a:t>
                      </a: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）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Stewed curry pork with vegetables and taro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蔬菜猪肉芋头咖喱</a:t>
                      </a:r>
                      <a:endParaRPr lang="en-US" altLang="zh-CN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Taro crisp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金丝香芋酥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 </a:t>
                      </a: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shrimp cracker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炸虾片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1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Rattan pepper </a:t>
                      </a: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Pork chop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藤椒扇子骨</a:t>
                      </a:r>
                      <a:endParaRPr lang="en-US" altLang="zh-CN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¥20.00 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根）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Chicken roll</a:t>
                      </a:r>
                      <a:b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老北京鸡肉卷</a:t>
                      </a:r>
                      <a:endParaRPr lang="en-US" altLang="zh-C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¥12.00 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Sour and Sweet Egg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鱼香鸡蛋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CN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ashed</a:t>
                      </a:r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potato</a:t>
                      </a:r>
                      <a:endParaRPr lang="en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芝士土豆泥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1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Mini beef burger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迷你牛肉汉堡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¥20.00 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Hot wings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炸鸡块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endParaRPr lang="zh-CN" altLang="en-U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potato wedge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炸薯角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asparagus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碳扒芦笋</a:t>
                      </a: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¥10.00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1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Crevettes sauce </a:t>
                      </a:r>
                      <a:r>
                        <a:rPr lang="en-US" altLang="zh-CN" sz="1100" b="0" i="0" kern="120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brune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  </a:t>
                      </a:r>
                      <a:r>
                        <a:rPr lang="zh-CN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油焖大虾（红红火火）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¥20.00 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Roasted whole wings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  </a:t>
                      </a:r>
                      <a:r>
                        <a:rPr lang="zh-CN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烤鸡全翅（大展宏图）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¥16.00 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Steamed egg with shrimps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 </a:t>
                      </a:r>
                      <a:r>
                        <a:rPr lang="zh-CN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虾仁蒸蛋（蒸蒸日上）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¥12.00 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Stir-fried lettuce with oyster sauce</a:t>
                      </a: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</a:pPr>
                      <a:r>
                        <a:rPr lang="zh-CN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耗油生菜（生财有道）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¥10.00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Set meal price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100" b="0" i="0" kern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</a:tbl>
          </a:graphicData>
        </a:graphic>
      </p:graphicFrame>
      <p:pic>
        <p:nvPicPr>
          <p:cNvPr id="47" name="Picture 49">
            <a:extLst>
              <a:ext uri="{FF2B5EF4-FFF2-40B4-BE49-F238E27FC236}">
                <a16:creationId xmlns:a16="http://schemas.microsoft.com/office/drawing/2014/main" id="{E219DCDD-11CC-975C-7C98-39655515D0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3424" y="13189076"/>
            <a:ext cx="225378" cy="225378"/>
          </a:xfrm>
          <a:prstGeom prst="rect">
            <a:avLst/>
          </a:prstGeom>
        </p:spPr>
      </p:pic>
      <p:pic>
        <p:nvPicPr>
          <p:cNvPr id="18" name="Picture 55">
            <a:extLst>
              <a:ext uri="{FF2B5EF4-FFF2-40B4-BE49-F238E27FC236}">
                <a16:creationId xmlns:a16="http://schemas.microsoft.com/office/drawing/2014/main" id="{D25E2DD5-0605-84FC-2E40-340ABD6262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75056" y="6464364"/>
            <a:ext cx="262617" cy="262617"/>
          </a:xfrm>
          <a:prstGeom prst="rect">
            <a:avLst/>
          </a:prstGeom>
        </p:spPr>
      </p:pic>
      <p:pic>
        <p:nvPicPr>
          <p:cNvPr id="19" name="Picture 49">
            <a:extLst>
              <a:ext uri="{FF2B5EF4-FFF2-40B4-BE49-F238E27FC236}">
                <a16:creationId xmlns:a16="http://schemas.microsoft.com/office/drawing/2014/main" id="{59FB9040-8673-E4C9-97D3-BA09D443A3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4832" y="6901845"/>
            <a:ext cx="212354" cy="212354"/>
          </a:xfrm>
          <a:prstGeom prst="rect">
            <a:avLst/>
          </a:prstGeom>
        </p:spPr>
      </p:pic>
      <p:pic>
        <p:nvPicPr>
          <p:cNvPr id="2" name="Picture 50">
            <a:extLst>
              <a:ext uri="{FF2B5EF4-FFF2-40B4-BE49-F238E27FC236}">
                <a16:creationId xmlns:a16="http://schemas.microsoft.com/office/drawing/2014/main" id="{F0D11E24-BFD4-A53E-BCD0-9A8B4B1769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2037" y="12003809"/>
            <a:ext cx="225377" cy="225377"/>
          </a:xfrm>
          <a:prstGeom prst="rect">
            <a:avLst/>
          </a:prstGeom>
        </p:spPr>
      </p:pic>
      <p:pic>
        <p:nvPicPr>
          <p:cNvPr id="17" name="Picture 52">
            <a:extLst>
              <a:ext uri="{FF2B5EF4-FFF2-40B4-BE49-F238E27FC236}">
                <a16:creationId xmlns:a16="http://schemas.microsoft.com/office/drawing/2014/main" id="{486EF706-B763-45C5-6C0E-7B2FB9FEC9E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4117" y="1562178"/>
            <a:ext cx="262617" cy="262617"/>
          </a:xfrm>
          <a:prstGeom prst="rect">
            <a:avLst/>
          </a:prstGeom>
        </p:spPr>
      </p:pic>
      <p:pic>
        <p:nvPicPr>
          <p:cNvPr id="31" name="Picture 53">
            <a:extLst>
              <a:ext uri="{FF2B5EF4-FFF2-40B4-BE49-F238E27FC236}">
                <a16:creationId xmlns:a16="http://schemas.microsoft.com/office/drawing/2014/main" id="{63A84F68-2EDB-D963-4EA0-A3B11E435A1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7299" y="1984759"/>
            <a:ext cx="262617" cy="262617"/>
          </a:xfrm>
          <a:prstGeom prst="rect">
            <a:avLst/>
          </a:prstGeom>
        </p:spPr>
      </p:pic>
      <p:pic>
        <p:nvPicPr>
          <p:cNvPr id="34" name="Picture 52">
            <a:extLst>
              <a:ext uri="{FF2B5EF4-FFF2-40B4-BE49-F238E27FC236}">
                <a16:creationId xmlns:a16="http://schemas.microsoft.com/office/drawing/2014/main" id="{93D7437B-46A5-C4CF-8245-66DDE61D2A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1862" y="4015348"/>
            <a:ext cx="230875" cy="230875"/>
          </a:xfrm>
          <a:prstGeom prst="rect">
            <a:avLst/>
          </a:prstGeom>
        </p:spPr>
      </p:pic>
      <p:pic>
        <p:nvPicPr>
          <p:cNvPr id="36" name="Picture 51">
            <a:extLst>
              <a:ext uri="{FF2B5EF4-FFF2-40B4-BE49-F238E27FC236}">
                <a16:creationId xmlns:a16="http://schemas.microsoft.com/office/drawing/2014/main" id="{CAC6CD5E-F7F3-EB1C-4EFD-E74712F4871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9970" y="2474633"/>
            <a:ext cx="272473" cy="272473"/>
          </a:xfrm>
          <a:prstGeom prst="rect">
            <a:avLst/>
          </a:prstGeom>
        </p:spPr>
      </p:pic>
      <p:pic>
        <p:nvPicPr>
          <p:cNvPr id="38" name="Picture 51">
            <a:extLst>
              <a:ext uri="{FF2B5EF4-FFF2-40B4-BE49-F238E27FC236}">
                <a16:creationId xmlns:a16="http://schemas.microsoft.com/office/drawing/2014/main" id="{B2FCF407-1E70-747A-2E78-C26AAA05E10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6249" y="3144824"/>
            <a:ext cx="256952" cy="256952"/>
          </a:xfrm>
          <a:prstGeom prst="rect">
            <a:avLst/>
          </a:prstGeom>
        </p:spPr>
      </p:pic>
      <p:pic>
        <p:nvPicPr>
          <p:cNvPr id="40" name="Picture 53">
            <a:extLst>
              <a:ext uri="{FF2B5EF4-FFF2-40B4-BE49-F238E27FC236}">
                <a16:creationId xmlns:a16="http://schemas.microsoft.com/office/drawing/2014/main" id="{69F41087-D2E7-8E5A-0BCF-E8D4C91BC5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9323" y="2213730"/>
            <a:ext cx="230875" cy="230875"/>
          </a:xfrm>
          <a:prstGeom prst="rect">
            <a:avLst/>
          </a:prstGeom>
        </p:spPr>
      </p:pic>
      <p:pic>
        <p:nvPicPr>
          <p:cNvPr id="41" name="Picture 56">
            <a:extLst>
              <a:ext uri="{FF2B5EF4-FFF2-40B4-BE49-F238E27FC236}">
                <a16:creationId xmlns:a16="http://schemas.microsoft.com/office/drawing/2014/main" id="{B427453C-092F-B718-E637-0841B3F0BFE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7805" y="2213282"/>
            <a:ext cx="240171" cy="240171"/>
          </a:xfrm>
          <a:prstGeom prst="rect">
            <a:avLst/>
          </a:prstGeom>
        </p:spPr>
      </p:pic>
      <p:pic>
        <p:nvPicPr>
          <p:cNvPr id="48" name="Picture 56">
            <a:extLst>
              <a:ext uri="{FF2B5EF4-FFF2-40B4-BE49-F238E27FC236}">
                <a16:creationId xmlns:a16="http://schemas.microsoft.com/office/drawing/2014/main" id="{2E5545C9-6DF8-3B61-AD3F-DC04F410036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45090" y="4140046"/>
            <a:ext cx="212354" cy="212354"/>
          </a:xfrm>
          <a:prstGeom prst="rect">
            <a:avLst/>
          </a:prstGeom>
        </p:spPr>
      </p:pic>
      <p:pic>
        <p:nvPicPr>
          <p:cNvPr id="62" name="Picture 56">
            <a:extLst>
              <a:ext uri="{FF2B5EF4-FFF2-40B4-BE49-F238E27FC236}">
                <a16:creationId xmlns:a16="http://schemas.microsoft.com/office/drawing/2014/main" id="{4511BFF2-EF35-4B61-82F2-F1C627C5EFB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7243" y="6434755"/>
            <a:ext cx="240171" cy="240171"/>
          </a:xfrm>
          <a:prstGeom prst="rect">
            <a:avLst/>
          </a:prstGeom>
        </p:spPr>
      </p:pic>
      <p:pic>
        <p:nvPicPr>
          <p:cNvPr id="63" name="Picture 56">
            <a:extLst>
              <a:ext uri="{FF2B5EF4-FFF2-40B4-BE49-F238E27FC236}">
                <a16:creationId xmlns:a16="http://schemas.microsoft.com/office/drawing/2014/main" id="{3D4CACF3-9D2F-9A64-90A0-4C7B9FB8702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5456" y="6901845"/>
            <a:ext cx="212354" cy="212354"/>
          </a:xfrm>
          <a:prstGeom prst="rect">
            <a:avLst/>
          </a:prstGeom>
        </p:spPr>
      </p:pic>
      <p:pic>
        <p:nvPicPr>
          <p:cNvPr id="64" name="Picture 52">
            <a:extLst>
              <a:ext uri="{FF2B5EF4-FFF2-40B4-BE49-F238E27FC236}">
                <a16:creationId xmlns:a16="http://schemas.microsoft.com/office/drawing/2014/main" id="{B17FA1FC-DBA7-F96A-89C7-81CDABEFAF3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7238" y="6602091"/>
            <a:ext cx="262617" cy="262617"/>
          </a:xfrm>
          <a:prstGeom prst="rect">
            <a:avLst/>
          </a:prstGeom>
        </p:spPr>
      </p:pic>
      <p:pic>
        <p:nvPicPr>
          <p:cNvPr id="65" name="Picture 56">
            <a:extLst>
              <a:ext uri="{FF2B5EF4-FFF2-40B4-BE49-F238E27FC236}">
                <a16:creationId xmlns:a16="http://schemas.microsoft.com/office/drawing/2014/main" id="{3ECD1F09-F7E4-E571-D5CB-8CABF48980A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5355" y="11131252"/>
            <a:ext cx="240171" cy="240171"/>
          </a:xfrm>
          <a:prstGeom prst="rect">
            <a:avLst/>
          </a:prstGeom>
        </p:spPr>
      </p:pic>
      <p:pic>
        <p:nvPicPr>
          <p:cNvPr id="67" name="Picture 56">
            <a:extLst>
              <a:ext uri="{FF2B5EF4-FFF2-40B4-BE49-F238E27FC236}">
                <a16:creationId xmlns:a16="http://schemas.microsoft.com/office/drawing/2014/main" id="{3FA33944-4D45-B5B1-72C6-E642A0A89E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65482" y="11906811"/>
            <a:ext cx="193996" cy="193996"/>
          </a:xfrm>
          <a:prstGeom prst="rect">
            <a:avLst/>
          </a:prstGeom>
        </p:spPr>
      </p:pic>
      <p:pic>
        <p:nvPicPr>
          <p:cNvPr id="69" name="Picture 53">
            <a:extLst>
              <a:ext uri="{FF2B5EF4-FFF2-40B4-BE49-F238E27FC236}">
                <a16:creationId xmlns:a16="http://schemas.microsoft.com/office/drawing/2014/main" id="{55253866-8E30-8E04-5521-5C94FE8F13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438" y="11604216"/>
            <a:ext cx="240171" cy="240171"/>
          </a:xfrm>
          <a:prstGeom prst="rect">
            <a:avLst/>
          </a:prstGeom>
        </p:spPr>
      </p:pic>
      <p:pic>
        <p:nvPicPr>
          <p:cNvPr id="70" name="Picture 53">
            <a:extLst>
              <a:ext uri="{FF2B5EF4-FFF2-40B4-BE49-F238E27FC236}">
                <a16:creationId xmlns:a16="http://schemas.microsoft.com/office/drawing/2014/main" id="{3B8B248E-52F4-1C16-E169-C3959EA6720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7805" y="11541544"/>
            <a:ext cx="268418" cy="268418"/>
          </a:xfrm>
          <a:prstGeom prst="rect">
            <a:avLst/>
          </a:prstGeom>
        </p:spPr>
      </p:pic>
      <p:pic>
        <p:nvPicPr>
          <p:cNvPr id="8" name="Picture 56">
            <a:extLst>
              <a:ext uri="{FF2B5EF4-FFF2-40B4-BE49-F238E27FC236}">
                <a16:creationId xmlns:a16="http://schemas.microsoft.com/office/drawing/2014/main" id="{CC63E006-697B-641D-7CD2-0F09BB9BD7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0924" y="11185213"/>
            <a:ext cx="240171" cy="240171"/>
          </a:xfrm>
          <a:prstGeom prst="rect">
            <a:avLst/>
          </a:prstGeom>
        </p:spPr>
      </p:pic>
      <p:pic>
        <p:nvPicPr>
          <p:cNvPr id="15" name="Picture 52">
            <a:extLst>
              <a:ext uri="{FF2B5EF4-FFF2-40B4-BE49-F238E27FC236}">
                <a16:creationId xmlns:a16="http://schemas.microsoft.com/office/drawing/2014/main" id="{64BCC1D3-BD55-85DA-947A-021B3BCD33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9970" y="11210315"/>
            <a:ext cx="215069" cy="215069"/>
          </a:xfrm>
          <a:prstGeom prst="rect">
            <a:avLst/>
          </a:prstGeom>
        </p:spPr>
      </p:pic>
      <p:pic>
        <p:nvPicPr>
          <p:cNvPr id="20" name="Picture 52">
            <a:extLst>
              <a:ext uri="{FF2B5EF4-FFF2-40B4-BE49-F238E27FC236}">
                <a16:creationId xmlns:a16="http://schemas.microsoft.com/office/drawing/2014/main" id="{8B678727-2D98-5DF0-18A1-7FE9898D153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6580" y="11137665"/>
            <a:ext cx="262617" cy="262617"/>
          </a:xfrm>
          <a:prstGeom prst="rect">
            <a:avLst/>
          </a:prstGeom>
        </p:spPr>
      </p:pic>
      <p:pic>
        <p:nvPicPr>
          <p:cNvPr id="11" name="Picture 54">
            <a:extLst>
              <a:ext uri="{FF2B5EF4-FFF2-40B4-BE49-F238E27FC236}">
                <a16:creationId xmlns:a16="http://schemas.microsoft.com/office/drawing/2014/main" id="{BFD31D38-6CF5-4F44-5035-164CAC4AC8E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6052" y="4131819"/>
            <a:ext cx="240171" cy="240171"/>
          </a:xfrm>
          <a:prstGeom prst="rect">
            <a:avLst/>
          </a:prstGeom>
        </p:spPr>
      </p:pic>
      <p:pic>
        <p:nvPicPr>
          <p:cNvPr id="21" name="Picture 55">
            <a:extLst>
              <a:ext uri="{FF2B5EF4-FFF2-40B4-BE49-F238E27FC236}">
                <a16:creationId xmlns:a16="http://schemas.microsoft.com/office/drawing/2014/main" id="{A61F9E6F-56EB-64D1-D02C-3F0AC5DE26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9131" y="4101859"/>
            <a:ext cx="212354" cy="212354"/>
          </a:xfrm>
          <a:prstGeom prst="rect">
            <a:avLst/>
          </a:prstGeom>
        </p:spPr>
      </p:pic>
      <p:pic>
        <p:nvPicPr>
          <p:cNvPr id="24" name="Picture 53">
            <a:extLst>
              <a:ext uri="{FF2B5EF4-FFF2-40B4-BE49-F238E27FC236}">
                <a16:creationId xmlns:a16="http://schemas.microsoft.com/office/drawing/2014/main" id="{82CFC566-E53F-933A-20DF-242BD7F93D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9142" y="1932093"/>
            <a:ext cx="230875" cy="230875"/>
          </a:xfrm>
          <a:prstGeom prst="rect">
            <a:avLst/>
          </a:prstGeom>
        </p:spPr>
      </p:pic>
      <p:pic>
        <p:nvPicPr>
          <p:cNvPr id="27" name="Picture 56">
            <a:extLst>
              <a:ext uri="{FF2B5EF4-FFF2-40B4-BE49-F238E27FC236}">
                <a16:creationId xmlns:a16="http://schemas.microsoft.com/office/drawing/2014/main" id="{BACB7E3B-44D2-B47D-C9B6-B353073E918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36296" y="3839514"/>
            <a:ext cx="240171" cy="240171"/>
          </a:xfrm>
          <a:prstGeom prst="rect">
            <a:avLst/>
          </a:prstGeom>
        </p:spPr>
      </p:pic>
      <p:pic>
        <p:nvPicPr>
          <p:cNvPr id="37" name="Picture 56">
            <a:extLst>
              <a:ext uri="{FF2B5EF4-FFF2-40B4-BE49-F238E27FC236}">
                <a16:creationId xmlns:a16="http://schemas.microsoft.com/office/drawing/2014/main" id="{41A5E873-E712-DB51-A3F2-AC6E8116602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10016" y="6510808"/>
            <a:ext cx="240171" cy="240171"/>
          </a:xfrm>
          <a:prstGeom prst="rect">
            <a:avLst/>
          </a:prstGeom>
        </p:spPr>
      </p:pic>
      <p:pic>
        <p:nvPicPr>
          <p:cNvPr id="39" name="Picture 49">
            <a:extLst>
              <a:ext uri="{FF2B5EF4-FFF2-40B4-BE49-F238E27FC236}">
                <a16:creationId xmlns:a16="http://schemas.microsoft.com/office/drawing/2014/main" id="{F054A1D5-2699-EF2E-0722-E62DDB34D9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89931" y="11337602"/>
            <a:ext cx="225378" cy="225378"/>
          </a:xfrm>
          <a:prstGeom prst="rect">
            <a:avLst/>
          </a:prstGeom>
        </p:spPr>
      </p:pic>
      <p:pic>
        <p:nvPicPr>
          <p:cNvPr id="42" name="Picture 53">
            <a:extLst>
              <a:ext uri="{FF2B5EF4-FFF2-40B4-BE49-F238E27FC236}">
                <a16:creationId xmlns:a16="http://schemas.microsoft.com/office/drawing/2014/main" id="{29B99FE4-3D18-59D4-B582-32E3F590B2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108" y="11826046"/>
            <a:ext cx="240171" cy="240171"/>
          </a:xfrm>
          <a:prstGeom prst="rect">
            <a:avLst/>
          </a:prstGeom>
        </p:spPr>
      </p:pic>
      <p:pic>
        <p:nvPicPr>
          <p:cNvPr id="43" name="Picture 49">
            <a:extLst>
              <a:ext uri="{FF2B5EF4-FFF2-40B4-BE49-F238E27FC236}">
                <a16:creationId xmlns:a16="http://schemas.microsoft.com/office/drawing/2014/main" id="{50A913C3-001A-2309-4AB8-0576D9F455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3778" y="12329283"/>
            <a:ext cx="225378" cy="22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99170" y="457406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1.20-1.24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30169" y="852419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3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3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85" y="972922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79632"/>
              </p:ext>
            </p:extLst>
          </p:nvPr>
        </p:nvGraphicFramePr>
        <p:xfrm>
          <a:off x="269352" y="1475875"/>
          <a:ext cx="8605296" cy="741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16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&amp; Egg Noodles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西红柿鸡蛋汤面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Chicken sausage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鸡肉早餐肠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摊鸡蛋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Toast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吐司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Millet Porridge with Wolfberry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小米枸杞粥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Steamed custard bun</a:t>
                      </a:r>
                    </a:p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奶黄包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Beijing Beef Pie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北京牛肉馅饼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Egg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煎蛋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chicken slices with lettuce and dried beans</a:t>
                      </a: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鸡肉片炒莴笋豆干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Mixed Grains Congee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杂粮粥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Mushroom and green cabbage bun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香菇青菜包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Chicken Buns in Chinese Style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中式蒸肉龙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Scrambled Eggs with Chives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香葱炒鸡蛋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Chinese Beef Wontons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中式牛肉小馄饨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Hand grasping cake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手抓饼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flowering cabbage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清炒菜心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Lily, lotus, red bean porridge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百合莲子红豆粥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Croissant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牛角包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Butter ham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黄油火腿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Scrambled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西式搅蛋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656727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Seaweed and egg Soup 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紫菜蛋花汤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Honey sauce roasted chicken legs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蜜汁烤鸡腿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Beef with Spicy millet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傣味小米辣炒牛肉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mushroom and rape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香菇油菜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Fried green cabbage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清炒快菜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Cucumber and egg soup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青瓜蛋花汤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603050405020304"/>
                        </a:rPr>
                        <a:t>Assorted Seafood Spicy Hot Pot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603050405020304"/>
                        </a:rPr>
                        <a:t>什锦海鲜麻辣香锅</a:t>
                      </a:r>
                      <a:endParaRPr lang="en-US" altLang="zh-CN" sz="1100" b="0" i="0" kern="1200" noProof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00" b="0" i="0" kern="120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sliced meat with green pepper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zh-CN" altLang="en-US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 panose="02010600030101010101" pitchFamily="2" charset="-122"/>
                        </a:rPr>
                        <a:t>青椒肉片</a:t>
                      </a:r>
                      <a:endParaRPr lang="en-US" altLang="zh-CN" sz="11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Broccoli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清炒西兰花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mushrooms with rape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香菇油菜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and egg Soup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Sichuan style grilled fish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川味炭火烤鱼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chicken with mushroom and bean skin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香菇鸡肉烧豆皮 </a:t>
                      </a: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Seasonal vegetables </a:t>
                      </a:r>
                    </a:p>
                    <a:p>
                      <a:pPr marL="0" marR="0" lvl="0" indent="0" algn="ctr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季节蔬菜 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baby vegetables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炝炒娃娃菜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Korean miso soup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韩式大酱汤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rice cake with pork belly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五花肉炒年糕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Braised winter melon chicken balls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冬瓜汆丸子</a:t>
                      </a:r>
                      <a:r>
                        <a:rPr kumimoji="0"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Zucchini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蒜香西葫芦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</a:t>
                      </a: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Chinese flowering cabbage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with black fungus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木耳炒菜心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Broccoli</a:t>
                      </a: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西兰花沙拉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Potato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土豆沙拉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Lettuce and cucumber salad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生菜黄瓜沙拉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Pasta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意式面条沙拉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9874"/>
              </p:ext>
            </p:extLst>
          </p:nvPr>
        </p:nvGraphicFramePr>
        <p:xfrm>
          <a:off x="2107986" y="9827275"/>
          <a:ext cx="6766662" cy="109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5610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63947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>
            <a:extLst>
              <a:ext uri="{FF2B5EF4-FFF2-40B4-BE49-F238E27FC236}">
                <a16:creationId xmlns:a16="http://schemas.microsoft.com/office/drawing/2014/main" id="{236EE554-FC20-FA9B-E17F-9D3920D87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46" y="10019262"/>
            <a:ext cx="1811573" cy="1095580"/>
          </a:xfrm>
          <a:prstGeom prst="rect">
            <a:avLst/>
          </a:prstGeom>
        </p:spPr>
      </p:pic>
      <p:pic>
        <p:nvPicPr>
          <p:cNvPr id="13" name="Picture 53">
            <a:extLst>
              <a:ext uri="{FF2B5EF4-FFF2-40B4-BE49-F238E27FC236}">
                <a16:creationId xmlns:a16="http://schemas.microsoft.com/office/drawing/2014/main" id="{67A5401E-3142-4F80-4C2A-5B24CF1E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310" y="5299840"/>
            <a:ext cx="230874" cy="230874"/>
          </a:xfrm>
          <a:prstGeom prst="rect">
            <a:avLst/>
          </a:prstGeom>
        </p:spPr>
      </p:pic>
      <p:pic>
        <p:nvPicPr>
          <p:cNvPr id="14" name="Picture 52">
            <a:extLst>
              <a:ext uri="{FF2B5EF4-FFF2-40B4-BE49-F238E27FC236}">
                <a16:creationId xmlns:a16="http://schemas.microsoft.com/office/drawing/2014/main" id="{1D5B88CA-057D-B148-08F8-CB7B6DF166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0048" y="5792045"/>
            <a:ext cx="197271" cy="197271"/>
          </a:xfrm>
          <a:prstGeom prst="rect">
            <a:avLst/>
          </a:prstGeom>
        </p:spPr>
      </p:pic>
      <p:pic>
        <p:nvPicPr>
          <p:cNvPr id="19" name="Picture 51">
            <a:extLst>
              <a:ext uri="{FF2B5EF4-FFF2-40B4-BE49-F238E27FC236}">
                <a16:creationId xmlns:a16="http://schemas.microsoft.com/office/drawing/2014/main" id="{F12EE011-E31F-D6FC-9528-2536A0AB68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9824" y="5281722"/>
            <a:ext cx="230874" cy="230874"/>
          </a:xfrm>
          <a:prstGeom prst="rect">
            <a:avLst/>
          </a:prstGeom>
        </p:spPr>
      </p:pic>
      <p:pic>
        <p:nvPicPr>
          <p:cNvPr id="25" name="Picture 51">
            <a:extLst>
              <a:ext uri="{FF2B5EF4-FFF2-40B4-BE49-F238E27FC236}">
                <a16:creationId xmlns:a16="http://schemas.microsoft.com/office/drawing/2014/main" id="{91BDF7A3-DFEE-7660-CC49-8F0769306C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51338" y="5426417"/>
            <a:ext cx="208593" cy="208593"/>
          </a:xfrm>
          <a:prstGeom prst="rect">
            <a:avLst/>
          </a:prstGeom>
        </p:spPr>
      </p:pic>
      <p:pic>
        <p:nvPicPr>
          <p:cNvPr id="27" name="Picture 53">
            <a:extLst>
              <a:ext uri="{FF2B5EF4-FFF2-40B4-BE49-F238E27FC236}">
                <a16:creationId xmlns:a16="http://schemas.microsoft.com/office/drawing/2014/main" id="{AE32CAB0-E1F8-3570-384D-457EA46C2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9600" y="5984437"/>
            <a:ext cx="221405" cy="221405"/>
          </a:xfrm>
          <a:prstGeom prst="rect">
            <a:avLst/>
          </a:prstGeom>
        </p:spPr>
      </p:pic>
      <p:pic>
        <p:nvPicPr>
          <p:cNvPr id="35" name="Picture 56">
            <a:extLst>
              <a:ext uri="{FF2B5EF4-FFF2-40B4-BE49-F238E27FC236}">
                <a16:creationId xmlns:a16="http://schemas.microsoft.com/office/drawing/2014/main" id="{BBCFE6B3-0051-7EC8-C496-8DAF3C6025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618" y="5268842"/>
            <a:ext cx="230874" cy="230874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8476BAFD-0238-2360-9920-88E1A0FC3B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2462" y="3110552"/>
            <a:ext cx="260812" cy="260812"/>
          </a:xfrm>
          <a:prstGeom prst="rect">
            <a:avLst/>
          </a:prstGeom>
        </p:spPr>
      </p:pic>
      <p:pic>
        <p:nvPicPr>
          <p:cNvPr id="40" name="Picture 52">
            <a:extLst>
              <a:ext uri="{FF2B5EF4-FFF2-40B4-BE49-F238E27FC236}">
                <a16:creationId xmlns:a16="http://schemas.microsoft.com/office/drawing/2014/main" id="{6450CEFA-3BE5-33E7-B9D6-EE6775DFBF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9480" y="2932728"/>
            <a:ext cx="260813" cy="260813"/>
          </a:xfrm>
          <a:prstGeom prst="rect">
            <a:avLst/>
          </a:prstGeom>
        </p:spPr>
      </p:pic>
      <p:pic>
        <p:nvPicPr>
          <p:cNvPr id="41" name="Picture 52">
            <a:extLst>
              <a:ext uri="{FF2B5EF4-FFF2-40B4-BE49-F238E27FC236}">
                <a16:creationId xmlns:a16="http://schemas.microsoft.com/office/drawing/2014/main" id="{65D3B519-6EAF-81F3-B23F-7CD4B3CE3E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6601" y="2313517"/>
            <a:ext cx="221405" cy="221405"/>
          </a:xfrm>
          <a:prstGeom prst="rect">
            <a:avLst/>
          </a:prstGeom>
        </p:spPr>
      </p:pic>
      <p:pic>
        <p:nvPicPr>
          <p:cNvPr id="43" name="Picture 56">
            <a:extLst>
              <a:ext uri="{FF2B5EF4-FFF2-40B4-BE49-F238E27FC236}">
                <a16:creationId xmlns:a16="http://schemas.microsoft.com/office/drawing/2014/main" id="{4DCEFB48-BE35-F317-274A-A23E6BAAB5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0394" y="2962667"/>
            <a:ext cx="230874" cy="230874"/>
          </a:xfrm>
          <a:prstGeom prst="rect">
            <a:avLst/>
          </a:prstGeom>
        </p:spPr>
      </p:pic>
      <p:pic>
        <p:nvPicPr>
          <p:cNvPr id="2" name="Picture 53">
            <a:extLst>
              <a:ext uri="{FF2B5EF4-FFF2-40B4-BE49-F238E27FC236}">
                <a16:creationId xmlns:a16="http://schemas.microsoft.com/office/drawing/2014/main" id="{582078C0-8B60-C8D4-BBB6-4FDF48A362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0048" y="2663178"/>
            <a:ext cx="260812" cy="260812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50422BD9-33CD-D33A-C404-5252483C97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6254" y="3832669"/>
            <a:ext cx="260812" cy="260812"/>
          </a:xfrm>
          <a:prstGeom prst="rect">
            <a:avLst/>
          </a:prstGeom>
        </p:spPr>
      </p:pic>
      <p:pic>
        <p:nvPicPr>
          <p:cNvPr id="5" name="Picture 56">
            <a:extLst>
              <a:ext uri="{FF2B5EF4-FFF2-40B4-BE49-F238E27FC236}">
                <a16:creationId xmlns:a16="http://schemas.microsoft.com/office/drawing/2014/main" id="{EAA33FF7-C4BE-F598-CAAB-302AC21780E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3733" y="5890680"/>
            <a:ext cx="230874" cy="230874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80257FED-29B3-9B34-26E1-D2EC834936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9228" y="5866629"/>
            <a:ext cx="230874" cy="23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195804" y="3793450"/>
            <a:ext cx="3300246" cy="6073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1.20-1.24</a:t>
            </a:r>
            <a:endParaRPr kumimoji="1" lang="zh-CN" altLang="en-US" sz="17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567444" y="4667039"/>
            <a:ext cx="6556966" cy="104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91" y="4977007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289"/>
              </p:ext>
            </p:extLst>
          </p:nvPr>
        </p:nvGraphicFramePr>
        <p:xfrm>
          <a:off x="533111" y="5406716"/>
          <a:ext cx="8077777" cy="262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78202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手撕面包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Stewed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炖蛋糕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Dragon 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火龙果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Milk Bun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牛奶香包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Egg Tart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蛋挞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Netted melon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网纹瓜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8133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Mini Sandwich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迷你三明治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Apple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Croissant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牛角包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Watermelon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西瓜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Red bean puff pastry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红豆千层</a:t>
                      </a:r>
                      <a:endParaRPr lang="en-US" altLang="zh-CN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03745"/>
              </p:ext>
            </p:extLst>
          </p:nvPr>
        </p:nvGraphicFramePr>
        <p:xfrm>
          <a:off x="1998012" y="9235557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>
            <a:extLst>
              <a:ext uri="{FF2B5EF4-FFF2-40B4-BE49-F238E27FC236}">
                <a16:creationId xmlns:a16="http://schemas.microsoft.com/office/drawing/2014/main" id="{D48DECD7-9998-9979-1A72-7F6367F6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55" y="9387970"/>
            <a:ext cx="1654257" cy="86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2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9919</TotalTime>
  <Words>1513</Words>
  <Application>Microsoft Office PowerPoint</Application>
  <PresentationFormat>自定义</PresentationFormat>
  <Paragraphs>495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Euclid Circular A</vt:lpstr>
      <vt:lpstr>Source Han Sans SC Regular</vt:lpstr>
      <vt:lpstr>仿宋</vt:lpstr>
      <vt:lpstr>Arial</vt:lpstr>
      <vt:lpstr>Calibri</vt:lpstr>
      <vt:lpstr>Calibri Light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851</cp:revision>
  <cp:lastPrinted>2025-01-13T02:37:15Z</cp:lastPrinted>
  <dcterms:created xsi:type="dcterms:W3CDTF">2022-10-26T06:42:30Z</dcterms:created>
  <dcterms:modified xsi:type="dcterms:W3CDTF">2025-01-16T08:36:56Z</dcterms:modified>
</cp:coreProperties>
</file>